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Lst>
  <p:sldSz cy="5143500" cx="9144000"/>
  <p:notesSz cx="6858000" cy="9144000"/>
  <p:embeddedFontLst>
    <p:embeddedFont>
      <p:font typeface="Average"/>
      <p:regular r:id="rId10"/>
    </p:embeddedFont>
    <p:embeddedFont>
      <p:font typeface="Oswald"/>
      <p:regular r:id="rId11"/>
      <p:bold r:id="rId1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11" Type="http://schemas.openxmlformats.org/officeDocument/2006/relationships/font" Target="fonts/Oswald-regular.fntdata"/><Relationship Id="rId10" Type="http://schemas.openxmlformats.org/officeDocument/2006/relationships/font" Target="fonts/Average-regular.fntdata"/><Relationship Id="rId12" Type="http://schemas.openxmlformats.org/officeDocument/2006/relationships/font" Target="fonts/Oswald-bold.fntdata"/><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 name="Shape 55"/>
        <p:cNvGrpSpPr/>
        <p:nvPr/>
      </p:nvGrpSpPr>
      <p:grpSpPr>
        <a:xfrm>
          <a:off x="0" y="0"/>
          <a:ext cx="0" cy="0"/>
          <a:chOff x="0" y="0"/>
          <a:chExt cx="0" cy="0"/>
        </a:xfrm>
      </p:grpSpPr>
      <p:sp>
        <p:nvSpPr>
          <p:cNvPr id="56" name="Google Shape;5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1" name="Shape 61"/>
        <p:cNvGrpSpPr/>
        <p:nvPr/>
      </p:nvGrpSpPr>
      <p:grpSpPr>
        <a:xfrm>
          <a:off x="0" y="0"/>
          <a:ext cx="0" cy="0"/>
          <a:chOff x="0" y="0"/>
          <a:chExt cx="0" cy="0"/>
        </a:xfrm>
      </p:grpSpPr>
      <p:sp>
        <p:nvSpPr>
          <p:cNvPr id="62" name="Google Shape;62;g7a992278c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7a992278c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9" name="Shape 69"/>
        <p:cNvGrpSpPr/>
        <p:nvPr/>
      </p:nvGrpSpPr>
      <p:grpSpPr>
        <a:xfrm>
          <a:off x="0" y="0"/>
          <a:ext cx="0" cy="0"/>
          <a:chOff x="0" y="0"/>
          <a:chExt cx="0" cy="0"/>
        </a:xfrm>
      </p:grpSpPr>
      <p:sp>
        <p:nvSpPr>
          <p:cNvPr id="70" name="Google Shape;70;g7a992278ce_0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7a992278ce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5" name="Shape 75"/>
        <p:cNvGrpSpPr/>
        <p:nvPr/>
      </p:nvGrpSpPr>
      <p:grpSpPr>
        <a:xfrm>
          <a:off x="0" y="0"/>
          <a:ext cx="0" cy="0"/>
          <a:chOff x="0" y="0"/>
          <a:chExt cx="0" cy="0"/>
        </a:xfrm>
      </p:grpSpPr>
      <p:sp>
        <p:nvSpPr>
          <p:cNvPr id="76" name="Google Shape;76;g7a992278ce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7a992278ce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grpSp>
        <p:nvGrpSpPr>
          <p:cNvPr id="10" name="Google Shape;10;p2"/>
          <p:cNvGrpSpPr/>
          <p:nvPr/>
        </p:nvGrpSpPr>
        <p:grpSpPr>
          <a:xfrm>
            <a:off x="4350279" y="2855377"/>
            <a:ext cx="443589" cy="105632"/>
            <a:chOff x="4137525" y="2915950"/>
            <a:chExt cx="869100" cy="207000"/>
          </a:xfrm>
        </p:grpSpPr>
        <p:sp>
          <p:nvSpPr>
            <p:cNvPr id="11" name="Google Shape;11;p2"/>
            <p:cNvSpPr/>
            <p:nvPr/>
          </p:nvSpPr>
          <p:spPr>
            <a:xfrm>
              <a:off x="446857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a:off x="47996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41375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 name="Google Shape;14;p2"/>
          <p:cNvSpPr txBox="1"/>
          <p:nvPr>
            <p:ph type="ctrTitle"/>
          </p:nvPr>
        </p:nvSpPr>
        <p:spPr>
          <a:xfrm>
            <a:off x="671258" y="990800"/>
            <a:ext cx="7801500" cy="1730100"/>
          </a:xfrm>
          <a:prstGeom prst="rect">
            <a:avLst/>
          </a:prstGeom>
        </p:spPr>
        <p:txBody>
          <a:bodyPr anchorCtr="0" anchor="b"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5" name="Google Shape;15;p2"/>
          <p:cNvSpPr txBox="1"/>
          <p:nvPr>
            <p:ph idx="1" type="subTitle"/>
          </p:nvPr>
        </p:nvSpPr>
        <p:spPr>
          <a:xfrm>
            <a:off x="671250" y="3174876"/>
            <a:ext cx="78015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6" name="Google Shape;16;p2"/>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7" name="Shape 17"/>
        <p:cNvGrpSpPr/>
        <p:nvPr/>
      </p:nvGrpSpPr>
      <p:grpSpPr>
        <a:xfrm>
          <a:off x="0" y="0"/>
          <a:ext cx="0" cy="0"/>
          <a:chOff x="0" y="0"/>
          <a:chExt cx="0" cy="0"/>
        </a:xfrm>
      </p:grpSpPr>
      <p:sp>
        <p:nvSpPr>
          <p:cNvPr id="18" name="Google Shape;18;p3"/>
          <p:cNvSpPr txBox="1"/>
          <p:nvPr>
            <p:ph type="title"/>
          </p:nvPr>
        </p:nvSpPr>
        <p:spPr>
          <a:xfrm>
            <a:off x="671250" y="2141250"/>
            <a:ext cx="7852200" cy="8610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9" name="Google Shape;19;p3"/>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20" name="Shape 20"/>
        <p:cNvGrpSpPr/>
        <p:nvPr/>
      </p:nvGrpSpPr>
      <p:grpSpPr>
        <a:xfrm>
          <a:off x="0" y="0"/>
          <a:ext cx="0" cy="0"/>
          <a:chOff x="0" y="0"/>
          <a:chExt cx="0" cy="0"/>
        </a:xfrm>
      </p:grpSpPr>
      <p:sp>
        <p:nvSpPr>
          <p:cNvPr id="21" name="Google Shape;21;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 name="Google Shape;22;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3" name="Google Shape;23;p4"/>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6" name="Google Shape;26;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7" name="Google Shape;27;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8" name="Google Shape;28;p5"/>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9" name="Shape 29"/>
        <p:cNvGrpSpPr/>
        <p:nvPr/>
      </p:nvGrpSpPr>
      <p:grpSpPr>
        <a:xfrm>
          <a:off x="0" y="0"/>
          <a:ext cx="0" cy="0"/>
          <a:chOff x="0" y="0"/>
          <a:chExt cx="0" cy="0"/>
        </a:xfrm>
      </p:grpSpPr>
      <p:sp>
        <p:nvSpPr>
          <p:cNvPr id="30" name="Google Shape;30;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1" name="Google Shape;31;p6"/>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32" name="Shape 32"/>
        <p:cNvGrpSpPr/>
        <p:nvPr/>
      </p:nvGrpSpPr>
      <p:grpSpPr>
        <a:xfrm>
          <a:off x="0" y="0"/>
          <a:ext cx="0" cy="0"/>
          <a:chOff x="0" y="0"/>
          <a:chExt cx="0" cy="0"/>
        </a:xfrm>
      </p:grpSpPr>
      <p:sp>
        <p:nvSpPr>
          <p:cNvPr id="33" name="Google Shape;33;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4" name="Google Shape;34;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5" name="Google Shape;35;p7"/>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bg>
      <p:bgPr>
        <a:solidFill>
          <a:schemeClr val="lt2"/>
        </a:solidFill>
      </p:bgPr>
    </p:bg>
    <p:spTree>
      <p:nvGrpSpPr>
        <p:cNvPr id="36" name="Shape 36"/>
        <p:cNvGrpSpPr/>
        <p:nvPr/>
      </p:nvGrpSpPr>
      <p:grpSpPr>
        <a:xfrm>
          <a:off x="0" y="0"/>
          <a:ext cx="0" cy="0"/>
          <a:chOff x="0" y="0"/>
          <a:chExt cx="0" cy="0"/>
        </a:xfrm>
      </p:grpSpPr>
      <p:sp>
        <p:nvSpPr>
          <p:cNvPr id="37" name="Google Shape;37;p8"/>
          <p:cNvSpPr txBox="1"/>
          <p:nvPr>
            <p:ph type="title"/>
          </p:nvPr>
        </p:nvSpPr>
        <p:spPr>
          <a:xfrm>
            <a:off x="490250" y="526350"/>
            <a:ext cx="6227100" cy="4090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38" name="Google Shape;38;p8"/>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9"/>
          <p:cNvSpPr/>
          <p:nvPr/>
        </p:nvSpPr>
        <p:spPr>
          <a:xfrm>
            <a:off x="4572000" y="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1" name="Google Shape;41;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2" name="Google Shape;42;p9"/>
          <p:cNvSpPr txBox="1"/>
          <p:nvPr>
            <p:ph type="title"/>
          </p:nvPr>
        </p:nvSpPr>
        <p:spPr>
          <a:xfrm>
            <a:off x="265500" y="1081400"/>
            <a:ext cx="4045200" cy="1710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3" name="Google Shape;43;p9"/>
          <p:cNvSpPr txBox="1"/>
          <p:nvPr>
            <p:ph idx="1" type="subTitle"/>
          </p:nvPr>
        </p:nvSpPr>
        <p:spPr>
          <a:xfrm>
            <a:off x="265500" y="2845201"/>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p:txBody>
      </p:sp>
      <p:sp>
        <p:nvSpPr>
          <p:cNvPr id="44" name="Google Shape;44;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45" name="Google Shape;45;p9"/>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6" name="Shape 46"/>
        <p:cNvGrpSpPr/>
        <p:nvPr/>
      </p:nvGrpSpPr>
      <p:grpSpPr>
        <a:xfrm>
          <a:off x="0" y="0"/>
          <a:ext cx="0" cy="0"/>
          <a:chOff x="0" y="0"/>
          <a:chExt cx="0" cy="0"/>
        </a:xfrm>
      </p:grpSpPr>
      <p:sp>
        <p:nvSpPr>
          <p:cNvPr id="47" name="Google Shape;47;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Clr>
                <a:schemeClr val="dk1"/>
              </a:buClr>
              <a:buSzPts val="2100"/>
              <a:buFont typeface="Oswald"/>
              <a:buNone/>
              <a:defRPr sz="2100">
                <a:solidFill>
                  <a:schemeClr val="dk1"/>
                </a:solidFill>
                <a:latin typeface="Oswald"/>
                <a:ea typeface="Oswald"/>
                <a:cs typeface="Oswald"/>
                <a:sym typeface="Oswald"/>
              </a:defRPr>
            </a:lvl1pPr>
          </a:lstStyle>
          <a:p/>
        </p:txBody>
      </p:sp>
      <p:sp>
        <p:nvSpPr>
          <p:cNvPr id="48" name="Google Shape;48;p10"/>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9" name="Shape 49"/>
        <p:cNvGrpSpPr/>
        <p:nvPr/>
      </p:nvGrpSpPr>
      <p:grpSpPr>
        <a:xfrm>
          <a:off x="0" y="0"/>
          <a:ext cx="0" cy="0"/>
          <a:chOff x="0" y="0"/>
          <a:chExt cx="0" cy="0"/>
        </a:xfrm>
      </p:grpSpPr>
      <p:sp>
        <p:nvSpPr>
          <p:cNvPr id="50" name="Google Shape;50;p11"/>
          <p:cNvSpPr txBox="1"/>
          <p:nvPr>
            <p:ph hasCustomPrompt="1" type="title"/>
          </p:nvPr>
        </p:nvSpPr>
        <p:spPr>
          <a:xfrm>
            <a:off x="311700" y="1255275"/>
            <a:ext cx="8520600" cy="18906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1" name="Google Shape;51;p11"/>
          <p:cNvSpPr txBox="1"/>
          <p:nvPr>
            <p:ph idx="1" type="body"/>
          </p:nvPr>
        </p:nvSpPr>
        <p:spPr>
          <a:xfrm>
            <a:off x="311700" y="32284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52" name="Google Shape;52;p11"/>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lat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accent3"/>
              </a:buClr>
              <a:buSzPts val="1800"/>
              <a:buFont typeface="Average"/>
              <a:buChar char="●"/>
              <a:defRPr sz="1800">
                <a:solidFill>
                  <a:schemeClr val="accent3"/>
                </a:solidFill>
                <a:latin typeface="Average"/>
                <a:ea typeface="Average"/>
                <a:cs typeface="Average"/>
                <a:sym typeface="Average"/>
              </a:defRPr>
            </a:lvl1pPr>
            <a:lvl2pPr indent="-317500" lvl="1" marL="9144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2pPr>
            <a:lvl3pPr indent="-317500" lvl="2" marL="13716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3pPr>
            <a:lvl4pPr indent="-317500" lvl="3" marL="18288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4pPr>
            <a:lvl5pPr indent="-317500" lvl="4" marL="22860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5pPr>
            <a:lvl6pPr indent="-317500" lvl="5" marL="27432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6pPr>
            <a:lvl7pPr indent="-317500" lvl="6" marL="32004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7pPr>
            <a:lvl8pPr indent="-317500" lvl="7" marL="36576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8pPr>
            <a:lvl9pPr indent="-317500" lvl="8" marL="4114800">
              <a:lnSpc>
                <a:spcPct val="115000"/>
              </a:lnSpc>
              <a:spcBef>
                <a:spcPts val="1600"/>
              </a:spcBef>
              <a:spcAft>
                <a:spcPts val="1600"/>
              </a:spcAft>
              <a:buClr>
                <a:schemeClr val="accent3"/>
              </a:buClr>
              <a:buSzPts val="1400"/>
              <a:buFont typeface="Average"/>
              <a:buChar char="■"/>
              <a:defRPr>
                <a:solidFill>
                  <a:schemeClr val="accent3"/>
                </a:solidFill>
                <a:latin typeface="Average"/>
                <a:ea typeface="Average"/>
                <a:cs typeface="Average"/>
                <a:sym typeface="Average"/>
              </a:defRPr>
            </a:lvl9pPr>
          </a:lstStyle>
          <a:p/>
        </p:txBody>
      </p:sp>
      <p:sp>
        <p:nvSpPr>
          <p:cNvPr id="8" name="Google Shape;8;p1"/>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accent3"/>
                </a:solidFill>
                <a:latin typeface="Average"/>
                <a:ea typeface="Average"/>
                <a:cs typeface="Average"/>
                <a:sym typeface="Average"/>
              </a:defRPr>
            </a:lvl1pPr>
            <a:lvl2pPr lvl="1" algn="r">
              <a:buNone/>
              <a:defRPr sz="1000">
                <a:solidFill>
                  <a:schemeClr val="accent3"/>
                </a:solidFill>
                <a:latin typeface="Average"/>
                <a:ea typeface="Average"/>
                <a:cs typeface="Average"/>
                <a:sym typeface="Average"/>
              </a:defRPr>
            </a:lvl2pPr>
            <a:lvl3pPr lvl="2" algn="r">
              <a:buNone/>
              <a:defRPr sz="1000">
                <a:solidFill>
                  <a:schemeClr val="accent3"/>
                </a:solidFill>
                <a:latin typeface="Average"/>
                <a:ea typeface="Average"/>
                <a:cs typeface="Average"/>
                <a:sym typeface="Average"/>
              </a:defRPr>
            </a:lvl3pPr>
            <a:lvl4pPr lvl="3" algn="r">
              <a:buNone/>
              <a:defRPr sz="1000">
                <a:solidFill>
                  <a:schemeClr val="accent3"/>
                </a:solidFill>
                <a:latin typeface="Average"/>
                <a:ea typeface="Average"/>
                <a:cs typeface="Average"/>
                <a:sym typeface="Average"/>
              </a:defRPr>
            </a:lvl4pPr>
            <a:lvl5pPr lvl="4" algn="r">
              <a:buNone/>
              <a:defRPr sz="1000">
                <a:solidFill>
                  <a:schemeClr val="accent3"/>
                </a:solidFill>
                <a:latin typeface="Average"/>
                <a:ea typeface="Average"/>
                <a:cs typeface="Average"/>
                <a:sym typeface="Average"/>
              </a:defRPr>
            </a:lvl5pPr>
            <a:lvl6pPr lvl="5" algn="r">
              <a:buNone/>
              <a:defRPr sz="1000">
                <a:solidFill>
                  <a:schemeClr val="accent3"/>
                </a:solidFill>
                <a:latin typeface="Average"/>
                <a:ea typeface="Average"/>
                <a:cs typeface="Average"/>
                <a:sym typeface="Average"/>
              </a:defRPr>
            </a:lvl6pPr>
            <a:lvl7pPr lvl="6" algn="r">
              <a:buNone/>
              <a:defRPr sz="1000">
                <a:solidFill>
                  <a:schemeClr val="accent3"/>
                </a:solidFill>
                <a:latin typeface="Average"/>
                <a:ea typeface="Average"/>
                <a:cs typeface="Average"/>
                <a:sym typeface="Average"/>
              </a:defRPr>
            </a:lvl7pPr>
            <a:lvl8pPr lvl="7" algn="r">
              <a:buNone/>
              <a:defRPr sz="1000">
                <a:solidFill>
                  <a:schemeClr val="accent3"/>
                </a:solidFill>
                <a:latin typeface="Average"/>
                <a:ea typeface="Average"/>
                <a:cs typeface="Average"/>
                <a:sym typeface="Average"/>
              </a:defRPr>
            </a:lvl8pPr>
            <a:lvl9pPr lvl="8" algn="r">
              <a:buNone/>
              <a:defRPr sz="1000">
                <a:solidFill>
                  <a:schemeClr val="accent3"/>
                </a:solidFill>
                <a:latin typeface="Average"/>
                <a:ea typeface="Average"/>
                <a:cs typeface="Average"/>
                <a:sym typeface="Average"/>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jpg"/><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5.jpg"/><Relationship Id="rId4" Type="http://schemas.openxmlformats.org/officeDocument/2006/relationships/image" Target="../media/image4.jpg"/><Relationship Id="rId5" Type="http://schemas.openxmlformats.org/officeDocument/2006/relationships/image" Target="../media/image2.jpg"/><Relationship Id="rId6" Type="http://schemas.openxmlformats.org/officeDocument/2006/relationships/image" Target="../media/image7.png"/><Relationship Id="rId7"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8" name="Shape 58"/>
        <p:cNvGrpSpPr/>
        <p:nvPr/>
      </p:nvGrpSpPr>
      <p:grpSpPr>
        <a:xfrm>
          <a:off x="0" y="0"/>
          <a:ext cx="0" cy="0"/>
          <a:chOff x="0" y="0"/>
          <a:chExt cx="0" cy="0"/>
        </a:xfrm>
      </p:grpSpPr>
      <p:sp>
        <p:nvSpPr>
          <p:cNvPr id="59" name="Google Shape;59;p13"/>
          <p:cNvSpPr txBox="1"/>
          <p:nvPr>
            <p:ph type="ctrTitle"/>
          </p:nvPr>
        </p:nvSpPr>
        <p:spPr>
          <a:xfrm>
            <a:off x="671258" y="990800"/>
            <a:ext cx="7801500" cy="1730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Addressing Animal Cruelty</a:t>
            </a:r>
            <a:endParaRPr/>
          </a:p>
        </p:txBody>
      </p:sp>
      <p:sp>
        <p:nvSpPr>
          <p:cNvPr id="60" name="Google Shape;60;p13"/>
          <p:cNvSpPr txBox="1"/>
          <p:nvPr>
            <p:ph idx="1" type="subTitle"/>
          </p:nvPr>
        </p:nvSpPr>
        <p:spPr>
          <a:xfrm>
            <a:off x="671250" y="3174876"/>
            <a:ext cx="78015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gia</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4" name="Shape 64"/>
        <p:cNvGrpSpPr/>
        <p:nvPr/>
      </p:nvGrpSpPr>
      <p:grpSpPr>
        <a:xfrm>
          <a:off x="0" y="0"/>
          <a:ext cx="0" cy="0"/>
          <a:chOff x="0" y="0"/>
          <a:chExt cx="0" cy="0"/>
        </a:xfrm>
      </p:grpSpPr>
      <p:sp>
        <p:nvSpPr>
          <p:cNvPr id="65" name="Google Shape;65;p14"/>
          <p:cNvSpPr txBox="1"/>
          <p:nvPr>
            <p:ph type="title"/>
          </p:nvPr>
        </p:nvSpPr>
        <p:spPr>
          <a:xfrm>
            <a:off x="249450" y="2831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is the issue?</a:t>
            </a:r>
            <a:endParaRPr/>
          </a:p>
        </p:txBody>
      </p:sp>
      <p:sp>
        <p:nvSpPr>
          <p:cNvPr id="66" name="Google Shape;66;p14"/>
          <p:cNvSpPr txBox="1"/>
          <p:nvPr>
            <p:ph idx="1" type="body"/>
          </p:nvPr>
        </p:nvSpPr>
        <p:spPr>
          <a:xfrm>
            <a:off x="311700" y="1364200"/>
            <a:ext cx="4993800" cy="3416400"/>
          </a:xfrm>
          <a:prstGeom prst="rect">
            <a:avLst/>
          </a:prstGeom>
          <a:ln cap="flat" cmpd="sng" w="9525">
            <a:solidFill>
              <a:srgbClr val="0000FF"/>
            </a:solidFill>
            <a:prstDash val="dot"/>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4CCCC"/>
                </a:solidFill>
                <a:latin typeface="Times New Roman"/>
                <a:ea typeface="Times New Roman"/>
                <a:cs typeface="Times New Roman"/>
                <a:sym typeface="Times New Roman"/>
              </a:rPr>
              <a:t>All around the world different animals, domesticated and wild, experience abuse and neglect. Animal cruelty takes on many different forms such as: industrial animal agriculture farms, animal fighting, puppy mills, and pet neglect. In every part of the world there are 180 million animals who are being neglected, starved, beaten, and not well taken care of</a:t>
            </a:r>
            <a:r>
              <a:rPr lang="en">
                <a:solidFill>
                  <a:srgbClr val="000000"/>
                </a:solidFill>
                <a:latin typeface="Arial"/>
                <a:ea typeface="Arial"/>
                <a:cs typeface="Arial"/>
                <a:sym typeface="Arial"/>
              </a:rPr>
              <a:t>.</a:t>
            </a:r>
            <a:endParaRPr>
              <a:solidFill>
                <a:srgbClr val="000000"/>
              </a:solidFill>
              <a:latin typeface="Arial"/>
              <a:ea typeface="Arial"/>
              <a:cs typeface="Arial"/>
              <a:sym typeface="Arial"/>
            </a:endParaRPr>
          </a:p>
          <a:p>
            <a:pPr indent="0" lvl="0" marL="0" rtl="0" algn="l">
              <a:spcBef>
                <a:spcPts val="1600"/>
              </a:spcBef>
              <a:spcAft>
                <a:spcPts val="1600"/>
              </a:spcAft>
              <a:buNone/>
            </a:pPr>
            <a:r>
              <a:t/>
            </a:r>
            <a:endParaRPr/>
          </a:p>
        </p:txBody>
      </p:sp>
      <p:pic>
        <p:nvPicPr>
          <p:cNvPr id="67" name="Google Shape;67;p14"/>
          <p:cNvPicPr preferRelativeResize="0"/>
          <p:nvPr/>
        </p:nvPicPr>
        <p:blipFill rotWithShape="1">
          <a:blip r:embed="rId3">
            <a:alphaModFix/>
          </a:blip>
          <a:srcRect b="-7654" l="0" r="-7654" t="0"/>
          <a:stretch/>
        </p:blipFill>
        <p:spPr>
          <a:xfrm>
            <a:off x="5084275" y="497600"/>
            <a:ext cx="2852575" cy="1968275"/>
          </a:xfrm>
          <a:prstGeom prst="rect">
            <a:avLst/>
          </a:prstGeom>
          <a:noFill/>
          <a:ln>
            <a:noFill/>
          </a:ln>
        </p:spPr>
      </p:pic>
      <p:pic>
        <p:nvPicPr>
          <p:cNvPr id="68" name="Google Shape;68;p14"/>
          <p:cNvPicPr preferRelativeResize="0"/>
          <p:nvPr/>
        </p:nvPicPr>
        <p:blipFill>
          <a:blip r:embed="rId4">
            <a:alphaModFix/>
          </a:blip>
          <a:stretch>
            <a:fillRect/>
          </a:stretch>
        </p:blipFill>
        <p:spPr>
          <a:xfrm>
            <a:off x="5719425" y="2794550"/>
            <a:ext cx="2852576" cy="189340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2" name="Shape 72"/>
        <p:cNvGrpSpPr/>
        <p:nvPr/>
      </p:nvGrpSpPr>
      <p:grpSpPr>
        <a:xfrm>
          <a:off x="0" y="0"/>
          <a:ext cx="0" cy="0"/>
          <a:chOff x="0" y="0"/>
          <a:chExt cx="0" cy="0"/>
        </a:xfrm>
      </p:grpSpPr>
      <p:sp>
        <p:nvSpPr>
          <p:cNvPr id="73" name="Google Shape;73;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Call to action</a:t>
            </a:r>
            <a:endParaRPr/>
          </a:p>
        </p:txBody>
      </p:sp>
      <p:sp>
        <p:nvSpPr>
          <p:cNvPr id="74" name="Google Shape;74;p15"/>
          <p:cNvSpPr txBox="1"/>
          <p:nvPr>
            <p:ph idx="1" type="body"/>
          </p:nvPr>
        </p:nvSpPr>
        <p:spPr>
          <a:xfrm>
            <a:off x="361525" y="1140000"/>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4CCCC"/>
                </a:solidFill>
                <a:latin typeface="Times New Roman"/>
                <a:ea typeface="Times New Roman"/>
                <a:cs typeface="Times New Roman"/>
                <a:sym typeface="Times New Roman"/>
              </a:rPr>
              <a:t>I encourage you to report any signs of animal abuse and/or neglect. Whether it be someone you know or a complete strangers. Report to the </a:t>
            </a:r>
            <a:r>
              <a:rPr lang="en">
                <a:solidFill>
                  <a:srgbClr val="F4CCCC"/>
                </a:solidFill>
                <a:latin typeface="Times New Roman"/>
                <a:ea typeface="Times New Roman"/>
                <a:cs typeface="Times New Roman"/>
                <a:sym typeface="Times New Roman"/>
              </a:rPr>
              <a:t>authorities</a:t>
            </a:r>
            <a:r>
              <a:rPr lang="en">
                <a:solidFill>
                  <a:srgbClr val="F4CCCC"/>
                </a:solidFill>
                <a:latin typeface="Times New Roman"/>
                <a:ea typeface="Times New Roman"/>
                <a:cs typeface="Times New Roman"/>
                <a:sym typeface="Times New Roman"/>
              </a:rPr>
              <a:t> or a local animal humane organization shelter, Intervene if you ever witness animal abuse and/or  neglect. Potentially decrease your intake on meat and dairy products, as doing so could potentially decrease the amount of animals that are slaughtered per year by 23%.</a:t>
            </a:r>
            <a:endParaRPr>
              <a:solidFill>
                <a:srgbClr val="F4CCCC"/>
              </a:solidFill>
              <a:latin typeface="Times New Roman"/>
              <a:ea typeface="Times New Roman"/>
              <a:cs typeface="Times New Roman"/>
              <a:sym typeface="Times New Roman"/>
            </a:endParaRPr>
          </a:p>
          <a:p>
            <a:pPr indent="0" lvl="0" marL="0" rtl="0" algn="l">
              <a:spcBef>
                <a:spcPts val="1600"/>
              </a:spcBef>
              <a:spcAft>
                <a:spcPts val="0"/>
              </a:spcAft>
              <a:buNone/>
            </a:pPr>
            <a:r>
              <a:rPr lang="en">
                <a:solidFill>
                  <a:srgbClr val="F4CCCC"/>
                </a:solidFill>
                <a:latin typeface="Times New Roman"/>
                <a:ea typeface="Times New Roman"/>
                <a:cs typeface="Times New Roman"/>
                <a:sym typeface="Times New Roman"/>
              </a:rPr>
              <a:t>You could help these helpless and voiceless animals by being their voice.   </a:t>
            </a:r>
            <a:endParaRPr>
              <a:solidFill>
                <a:srgbClr val="F4CCCC"/>
              </a:solidFill>
              <a:latin typeface="Times New Roman"/>
              <a:ea typeface="Times New Roman"/>
              <a:cs typeface="Times New Roman"/>
              <a:sym typeface="Times New Roman"/>
            </a:endParaRPr>
          </a:p>
          <a:p>
            <a:pPr indent="0" lvl="0" marL="0" rtl="0" algn="l">
              <a:spcBef>
                <a:spcPts val="1600"/>
              </a:spcBef>
              <a:spcAft>
                <a:spcPts val="0"/>
              </a:spcAft>
              <a:buNone/>
            </a:pPr>
            <a:r>
              <a:rPr lang="en">
                <a:solidFill>
                  <a:srgbClr val="F4CCCC"/>
                </a:solidFill>
                <a:latin typeface="Times New Roman"/>
                <a:ea typeface="Times New Roman"/>
                <a:cs typeface="Times New Roman"/>
                <a:sym typeface="Times New Roman"/>
              </a:rPr>
              <a:t>DO NOT HESITATE TO HELP ANY ANIMAL YOU SEE SUFFERING. </a:t>
            </a:r>
            <a:endParaRPr>
              <a:solidFill>
                <a:srgbClr val="F4CCCC"/>
              </a:solidFill>
              <a:latin typeface="Times New Roman"/>
              <a:ea typeface="Times New Roman"/>
              <a:cs typeface="Times New Roman"/>
              <a:sym typeface="Times New Roman"/>
            </a:endParaRPr>
          </a:p>
          <a:p>
            <a:pPr indent="0" lvl="0" marL="0" rtl="0" algn="l">
              <a:spcBef>
                <a:spcPts val="1600"/>
              </a:spcBef>
              <a:spcAft>
                <a:spcPts val="1600"/>
              </a:spcAft>
              <a:buNone/>
            </a:pPr>
            <a:r>
              <a:t/>
            </a:r>
            <a:endParaRPr>
              <a:solidFill>
                <a:srgbClr val="F4CCCC"/>
              </a:solidFill>
              <a:latin typeface="Times New Roman"/>
              <a:ea typeface="Times New Roman"/>
              <a:cs typeface="Times New Roman"/>
              <a:sym typeface="Times New Roman"/>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8" name="Shape 78"/>
        <p:cNvGrpSpPr/>
        <p:nvPr/>
      </p:nvGrpSpPr>
      <p:grpSpPr>
        <a:xfrm>
          <a:off x="0" y="0"/>
          <a:ext cx="0" cy="0"/>
          <a:chOff x="0" y="0"/>
          <a:chExt cx="0" cy="0"/>
        </a:xfrm>
      </p:grpSpPr>
      <p:sp>
        <p:nvSpPr>
          <p:cNvPr id="79" name="Google Shape;79;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 </a:t>
            </a:r>
            <a:endParaRPr/>
          </a:p>
        </p:txBody>
      </p:sp>
      <p:pic>
        <p:nvPicPr>
          <p:cNvPr id="80" name="Google Shape;80;p16"/>
          <p:cNvPicPr preferRelativeResize="0"/>
          <p:nvPr/>
        </p:nvPicPr>
        <p:blipFill>
          <a:blip r:embed="rId3">
            <a:alphaModFix/>
          </a:blip>
          <a:stretch>
            <a:fillRect/>
          </a:stretch>
        </p:blipFill>
        <p:spPr>
          <a:xfrm>
            <a:off x="220025" y="280675"/>
            <a:ext cx="2857500" cy="1905000"/>
          </a:xfrm>
          <a:prstGeom prst="rect">
            <a:avLst/>
          </a:prstGeom>
          <a:noFill/>
          <a:ln>
            <a:noFill/>
          </a:ln>
        </p:spPr>
      </p:pic>
      <p:pic>
        <p:nvPicPr>
          <p:cNvPr id="81" name="Google Shape;81;p16"/>
          <p:cNvPicPr preferRelativeResize="0"/>
          <p:nvPr/>
        </p:nvPicPr>
        <p:blipFill>
          <a:blip r:embed="rId4">
            <a:alphaModFix/>
          </a:blip>
          <a:stretch>
            <a:fillRect/>
          </a:stretch>
        </p:blipFill>
        <p:spPr>
          <a:xfrm>
            <a:off x="5978738" y="280675"/>
            <a:ext cx="2466975" cy="1847850"/>
          </a:xfrm>
          <a:prstGeom prst="rect">
            <a:avLst/>
          </a:prstGeom>
          <a:noFill/>
          <a:ln>
            <a:noFill/>
          </a:ln>
        </p:spPr>
      </p:pic>
      <p:pic>
        <p:nvPicPr>
          <p:cNvPr id="82" name="Google Shape;82;p16"/>
          <p:cNvPicPr preferRelativeResize="0"/>
          <p:nvPr/>
        </p:nvPicPr>
        <p:blipFill>
          <a:blip r:embed="rId5">
            <a:alphaModFix/>
          </a:blip>
          <a:stretch>
            <a:fillRect/>
          </a:stretch>
        </p:blipFill>
        <p:spPr>
          <a:xfrm>
            <a:off x="148088" y="2498400"/>
            <a:ext cx="2371725" cy="1466850"/>
          </a:xfrm>
          <a:prstGeom prst="rect">
            <a:avLst/>
          </a:prstGeom>
          <a:noFill/>
          <a:ln>
            <a:noFill/>
          </a:ln>
        </p:spPr>
      </p:pic>
      <p:pic>
        <p:nvPicPr>
          <p:cNvPr id="83" name="Google Shape;83;p16"/>
          <p:cNvPicPr preferRelativeResize="0"/>
          <p:nvPr/>
        </p:nvPicPr>
        <p:blipFill>
          <a:blip r:embed="rId6">
            <a:alphaModFix/>
          </a:blip>
          <a:stretch>
            <a:fillRect/>
          </a:stretch>
        </p:blipFill>
        <p:spPr>
          <a:xfrm>
            <a:off x="6087163" y="3306063"/>
            <a:ext cx="2847975" cy="1495425"/>
          </a:xfrm>
          <a:prstGeom prst="rect">
            <a:avLst/>
          </a:prstGeom>
          <a:noFill/>
          <a:ln>
            <a:noFill/>
          </a:ln>
        </p:spPr>
      </p:pic>
      <p:pic>
        <p:nvPicPr>
          <p:cNvPr id="84" name="Google Shape;84;p16"/>
          <p:cNvPicPr preferRelativeResize="0"/>
          <p:nvPr/>
        </p:nvPicPr>
        <p:blipFill>
          <a:blip r:embed="rId7">
            <a:alphaModFix/>
          </a:blip>
          <a:stretch>
            <a:fillRect/>
          </a:stretch>
        </p:blipFill>
        <p:spPr>
          <a:xfrm>
            <a:off x="2669275" y="2498400"/>
            <a:ext cx="2943113" cy="25212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